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3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3769A-EEBF-4CBD-8115-077771FDE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47B704-24A8-46B0-937D-DA12E0985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B3050-B7EB-471A-840F-9E40D1B1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59DD-C991-4DFE-93FD-1D3673B4023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9DF7FA-30BF-4B1F-8224-99C99DCD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C1CA19-63D3-40E9-8963-282AD462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795A-F61D-49C4-9844-AAC3852DC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8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8EF27-FF4B-42B3-A35A-52DE2DA5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F447E1-C781-4D3C-90F4-4837DD167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F12A5-3FCC-4BFE-8E17-0CA567ED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59DD-C991-4DFE-93FD-1D3673B4023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8937E-AE28-4519-BC94-CE7C480A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7FCFE3-8897-41CE-86C5-429CC311D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795A-F61D-49C4-9844-AAC3852DC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6D0993-E7EB-46BC-A18C-F4C6B105D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8655CC-00F9-4C65-B7E8-C59DDD069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2C1AA-BA82-4951-988E-6FFDFB1A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59DD-C991-4DFE-93FD-1D3673B4023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FD37E4-5860-48C1-BF82-5ED4D48D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32907D-2A75-48C3-BF7D-3340704C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795A-F61D-49C4-9844-AAC3852DC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65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BC073-004E-4C15-A003-48EF6242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169F85-205A-4B97-9899-810E354A8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A082BB-47D8-4EC1-AB18-A18B0AB8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59DD-C991-4DFE-93FD-1D3673B4023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947D3-6D4B-4674-AD57-D80A3D2B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7B26F8-81E9-45D1-83E8-0FB3DFB7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795A-F61D-49C4-9844-AAC3852DC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4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1D8E4-1694-4D0C-9F75-A69A0808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A52F79-D7B0-4A2E-A2AE-8FB8A71A3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2AD3D-9CCB-4CBA-8135-4E083E4A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59DD-C991-4DFE-93FD-1D3673B4023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EBD5C-BDBD-4B90-BFB5-B69B9445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91BECB-BCD6-4656-B689-F43B80A1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795A-F61D-49C4-9844-AAC3852DC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9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20DDB-0D2F-4440-B7DA-2364CD8A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6A6CC-EF29-483B-B846-4B19B31F1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BD649E-68EB-49C9-A409-3E61F9BCC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313424-5989-400D-844D-DB825602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59DD-C991-4DFE-93FD-1D3673B4023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34B7AB-6542-4ED5-B34D-6CAEC720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232825-DBF1-481C-84D6-2E7FFCC2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795A-F61D-49C4-9844-AAC3852DC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4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D0E81-291C-45AF-AC78-6FBAC692C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E69AF8-C4C8-42BF-B144-D824CC7F1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BFCE57-4275-42E4-A44C-B39440F14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CF5640-F2A9-4A67-A002-AFFFAB52E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9FCAD5-F711-4824-A41C-137591F5E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77B69C-5FBB-42D1-B9FE-6C6531A5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59DD-C991-4DFE-93FD-1D3673B4023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7E6282-EC26-4ACA-8802-47887BD0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D39395-85BF-4DD6-AF9A-E2BCB2CA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795A-F61D-49C4-9844-AAC3852DC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7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4AAFC-12F4-41A7-A51D-F3D019BA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B85BD0-A2EE-469E-901A-87486820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59DD-C991-4DFE-93FD-1D3673B4023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A7D3D9-2867-438F-A8BF-DA7CC4C0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E4B4B0-5C64-4990-847F-15429952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795A-F61D-49C4-9844-AAC3852DC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9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9BFB94-3657-4475-A9D9-FEB8FA9F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59DD-C991-4DFE-93FD-1D3673B4023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3759-F5F0-4F90-8FAC-1A896489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A2F8FE-A934-4FDF-BE82-89C4C1D4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795A-F61D-49C4-9844-AAC3852DC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5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3AAEB-A916-4DAE-B345-F4CE7467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AB45B-CB20-456C-8AB4-9820675EE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53C41-E6AB-4C61-A0AE-564D5472C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4A21FC-C5FE-4133-B7F1-5347E501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59DD-C991-4DFE-93FD-1D3673B4023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D01E6-F2C2-4FC9-84A4-F58032DA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6822C3-20C1-45E0-8664-36D69A37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795A-F61D-49C4-9844-AAC3852DC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1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7A17-5DCB-46AC-9814-E877B7EF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92123-D3F1-4150-BA1A-B59F4709B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17CA86-E9DC-4A47-9BF2-21C65BB5C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FD1D33-1D5C-4FCC-BEC8-A1BBAD09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59DD-C991-4DFE-93FD-1D3673B4023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E903E0-10E7-462C-86D1-3AED4D4C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1A8D4E-A3CD-44C6-BC16-63A530E4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795A-F61D-49C4-9844-AAC3852DC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7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6B5E3-640D-44C1-B420-23A2CC3F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BFEBC8-272E-4D86-A167-7FDC4B7AC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63F29-55D0-48C8-A5F6-E92196132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D59DD-C991-4DFE-93FD-1D3673B4023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9266BF-681D-41F6-93F5-BB1539633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72E5C-AC31-402A-B276-0557081F6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795A-F61D-49C4-9844-AAC3852DC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6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7A16DF-089F-4A2D-923F-CFB76778F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93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F55558-88D5-475D-A5CD-DEE1E34B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8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05ACB8-975D-41B1-B7E5-AB0E44E7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2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03A49B-0773-4213-9C82-09457D246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8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E67693-881F-460B-AF55-B7F7A9494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0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26990-D9E1-418F-99B9-D46D0716C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7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FAB3DD-CEE3-4BD6-89EF-D8A1D68E0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6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152D27-6385-4A7E-924F-6EBF21558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7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0224B4-C470-45E1-9F19-470EC6A45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1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44650F-44D7-404F-AD48-9588256E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09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3</cp:revision>
  <dcterms:created xsi:type="dcterms:W3CDTF">2023-04-23T19:20:12Z</dcterms:created>
  <dcterms:modified xsi:type="dcterms:W3CDTF">2023-04-23T19:51:56Z</dcterms:modified>
</cp:coreProperties>
</file>